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14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67830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a:latin typeface="Times New Roman" pitchFamily="18" charset="0"/>
                <a:cs typeface="Times New Roman" pitchFamily="18" charset="0"/>
                <a:sym typeface="+mn-ea"/>
              </a:rPr>
              <a:t>Оңтүстіктен, </a:t>
            </a:r>
            <a:r>
              <a:rPr lang="kk-KZ" sz="1200" dirty="0" smtClean="0">
                <a:latin typeface="Times New Roman" pitchFamily="18" charset="0"/>
                <a:cs typeface="Times New Roman" pitchFamily="18" charset="0"/>
                <a:sym typeface="+mn-ea"/>
              </a:rPr>
              <a:t>оңтүстік-батыстан </a:t>
            </a:r>
            <a:r>
              <a:rPr lang="kk-KZ" sz="1200" dirty="0" smtClean="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3-8 </a:t>
            </a:r>
            <a:r>
              <a:rPr lang="kk-KZ" sz="1200" dirty="0" smtClean="0">
                <a:latin typeface="Times New Roman" pitchFamily="18" charset="0"/>
                <a:cs typeface="Times New Roman" pitchFamily="18" charset="0"/>
                <a:sym typeface="+mn-ea"/>
              </a:rPr>
              <a:t>м/с. Ауа температурасы түнде 4-6, күндіз </a:t>
            </a:r>
            <a:r>
              <a:rPr lang="kk-KZ" sz="1200" dirty="0" smtClean="0">
                <a:latin typeface="Times New Roman" pitchFamily="18" charset="0"/>
                <a:cs typeface="Times New Roman" pitchFamily="18" charset="0"/>
                <a:sym typeface="+mn-ea"/>
              </a:rPr>
              <a:t>19-21</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a:latin typeface="Times New Roman" pitchFamily="18" charset="0"/>
                <a:cs typeface="Times New Roman" pitchFamily="18" charset="0"/>
                <a:sym typeface="+mn-ea"/>
              </a:rPr>
              <a:t>Оңтүстік-шығыстан жел соғады,  </a:t>
            </a:r>
            <a:r>
              <a:rPr lang="kk-KZ" sz="1200" dirty="0">
                <a:latin typeface="Times New Roman" pitchFamily="18" charset="0"/>
                <a:cs typeface="Times New Roman" pitchFamily="18" charset="0"/>
                <a:sym typeface="+mn-ea"/>
              </a:rPr>
              <a:t>күші 9-14 м/с. Ауа </a:t>
            </a:r>
            <a:r>
              <a:rPr lang="kk-KZ" sz="1200" dirty="0" smtClean="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5-7градус </a:t>
            </a:r>
            <a:r>
              <a:rPr lang="kk-KZ" sz="1200" dirty="0" smtClean="0">
                <a:latin typeface="Times New Roman" pitchFamily="18" charset="0"/>
                <a:cs typeface="Times New Roman" pitchFamily="18" charset="0"/>
                <a:sym typeface="+mn-ea"/>
              </a:rPr>
              <a:t>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5735685"/>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20741</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4045</cp:revision>
  <cp:lastPrinted>2021-07-01T07:38:07Z</cp:lastPrinted>
  <dcterms:created xsi:type="dcterms:W3CDTF">2018-03-27T06:03:00Z</dcterms:created>
  <dcterms:modified xsi:type="dcterms:W3CDTF">2024-10-07T07:16:19Z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