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238711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07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07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982657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4519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latin typeface="Times New Roman" panose="02020603050405020304" pitchFamily="18" charset="0"/>
                <a:cs typeface="Times New Roman" panose="02020603050405020304" pitchFamily="18" charset="0"/>
              </a:rPr>
              <a:t>08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07 қазан  с. 20-ден 08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жел соғады, күші 9-14 м/с. Ауа температурасы түнде 0-2 аяз, күндіз 13-15 жылы.</a:t>
            </a:r>
          </a:p>
          <a:p>
            <a:pPr algn="ctr"/>
            <a:r>
              <a:rPr lang="ru-RU" sz="1100" b="1" kern="1400" dirty="0">
                <a:latin typeface="Times New Roman" panose="02020603050405020304" pitchFamily="18" charset="0"/>
                <a:cs typeface="Times New Roman" panose="02020603050405020304" pitchFamily="18" charset="0"/>
              </a:rPr>
              <a:t>09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08 қазан с. 20-ден 09 қазан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9-11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09 </a:t>
            </a:r>
            <a:r>
              <a:rPr lang="ru-RU" sz="1100" dirty="0" err="1">
                <a:solidFill>
                  <a:prstClr val="black"/>
                </a:solidFill>
                <a:latin typeface="Times New Roman" panose="02020603050405020304" pitchFamily="18" charset="0"/>
                <a:cs typeface="Times New Roman" panose="02020603050405020304" pitchFamily="18" charset="0"/>
              </a:rPr>
              <a:t>қазанда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32997</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5488</cp:revision>
  <cp:lastPrinted>2023-01-16T10:13:34Z</cp:lastPrinted>
  <dcterms:created xsi:type="dcterms:W3CDTF">2018-03-27T06:03:00Z</dcterms:created>
  <dcterms:modified xsi:type="dcterms:W3CDTF">2024-10-07T05:55:38Z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