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4083888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3669417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1272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,257</a:t>
                      </a:r>
                      <a:r>
                        <a:rPr lang="ru-RU"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оңтүстіктен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9-14, күндіз екпіні 15-18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14-16,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Бұлтты, жаңбыр. Оңтүстіктен солтүстік-батысқа ауысып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м/с. Ауа температурасы 14-16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23883</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3987</cp:revision>
  <cp:lastPrinted>2023-02-06T06:57:51Z</cp:lastPrinted>
  <dcterms:created xsi:type="dcterms:W3CDTF">2018-03-27T06:03:00Z</dcterms:created>
  <dcterms:modified xsi:type="dcterms:W3CDTF">2024-10-07T07:39:23Z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