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2142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8-10,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до 08 ч. 10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5962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октября, ночью 10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35351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5702</cp:revision>
  <cp:lastPrinted>2021-11-30T05:55:24Z</cp:lastPrinted>
  <dcterms:created xsi:type="dcterms:W3CDTF">2018-03-27T06:03:00Z</dcterms:created>
  <dcterms:modified xsi:type="dcterms:W3CDTF">2024-10-08T06:17:28Z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