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3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79082085"/>
              </p:ext>
            </p:extLst>
          </p:nvPr>
        </p:nvGraphicFramePr>
        <p:xfrm>
          <a:off x="307975" y="2588895"/>
          <a:ext cx="4465638" cy="21488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октября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34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34137" y="130152"/>
            <a:ext cx="4813416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09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октября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ночью 1-6 м/с, днем 5-10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2-4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20-22°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3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" sz="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10 октября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октября до 08 ч. 10 октября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5-10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2-4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тепла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86556" y="2015620"/>
            <a:ext cx="4761493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09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октября 2024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высокий уровень  загрязнения воздуха.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5000760" y="3094285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 НМУ 2 степени.</a:t>
            </a: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37270314"/>
              </p:ext>
            </p:extLst>
          </p:nvPr>
        </p:nvGraphicFramePr>
        <p:xfrm>
          <a:off x="5010029" y="3840873"/>
          <a:ext cx="4680168" cy="259608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244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0133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7999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583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1,167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6888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1,378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304408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0,421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0,332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2,900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005064"/>
            <a:ext cx="4808536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4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ул.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Широкая, 44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6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пр.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Жиембаева Д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/ Эрнст Л.В. 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25367</TotalTime>
  <Words>693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4262</cp:revision>
  <cp:lastPrinted>2021-10-18T15:52:53Z</cp:lastPrinted>
  <dcterms:created xsi:type="dcterms:W3CDTF">2018-03-27T06:03:00Z</dcterms:created>
  <dcterms:modified xsi:type="dcterms:W3CDTF">2024-10-08T07:34:48Z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