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38343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60450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 дождь. Ветер северо-западный 9-14, ночью порывы 15-20 м/с. Температура воздуха ночью 15-17, днем 20-22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Ветер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14-16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27198</TotalTime>
  <Words>540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3541</cp:revision>
  <cp:lastPrinted>2021-10-15T03:50:29Z</cp:lastPrinted>
  <dcterms:created xsi:type="dcterms:W3CDTF">2018-03-27T06:03:00Z</dcterms:created>
  <dcterms:modified xsi:type="dcterms:W3CDTF">2024-10-08T07:38:32Z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