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1121852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с переходом на юго-западный 6-11 м/с. Температура воздуха ночью 9-11, днем 22-24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0060735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4145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13035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Терекова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37635</TotalTime>
  <Words>587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4985</cp:revision>
  <cp:lastPrinted>2021-02-03T11:37:00Z</cp:lastPrinted>
  <dcterms:created xsi:type="dcterms:W3CDTF">2018-03-27T06:03:00Z</dcterms:created>
  <dcterms:modified xsi:type="dcterms:W3CDTF">2024-10-08T09:54:54Z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