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46" autoAdjust="0"/>
  </p:normalViewPr>
  <p:slideViewPr>
    <p:cSldViewPr>
      <p:cViewPr>
        <p:scale>
          <a:sx n="124" d="100"/>
          <a:sy n="124" d="100"/>
        </p:scale>
        <p:origin x="-168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315474504"/>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08 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445378120"/>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0,458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0,243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600</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129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0,643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09 қазанға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Көшпелі </a:t>
            </a:r>
            <a:r>
              <a:rPr lang="kk-KZ" sz="1200" kern="1400" dirty="0">
                <a:solidFill>
                  <a:srgbClr val="000000"/>
                </a:solidFill>
                <a:latin typeface="Times New Roman"/>
                <a:ea typeface="Times New Roman"/>
              </a:rPr>
              <a:t>бұлтты, кей уақыттарда жаңбыр. Оңтүстік-шығыстан солтүстік-батысқа ауысып жел соғады, күші 9-14, күндіз екпіні 15-18 м/с. Ауа температурасы түнде 12-14, күндіз 20-22 жылы.</a:t>
            </a:r>
            <a:endParaRPr lang="kk-KZ" sz="1200" kern="1400" dirty="0" smtClean="0">
              <a:solidFill>
                <a:srgbClr val="000000"/>
              </a:solidFill>
              <a:latin typeface="Times New Roman"/>
              <a:ea typeface="Times New Roman"/>
            </a:endParaRPr>
          </a:p>
          <a:p>
            <a:pPr algn="just">
              <a:buFont typeface="Arial" pitchFamily="34" charset="0"/>
              <a:buNone/>
            </a:pPr>
            <a:r>
              <a:rPr lang="ru-RU" altLang="ru-RU" sz="1200" b="1" dirty="0" smtClean="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09</a:t>
            </a:r>
            <a:r>
              <a:rPr lang="kk-KZ" altLang="ru-RU" sz="1200" b="1" dirty="0" smtClean="0">
                <a:latin typeface="Times New Roman" pitchFamily="18" charset="0"/>
                <a:cs typeface="Times New Roman" pitchFamily="18" charset="0"/>
              </a:rPr>
              <a:t> қазан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10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Бұлтты, жаңбыр. </a:t>
            </a:r>
            <a:r>
              <a:rPr lang="kk-KZ" sz="1200" kern="1400" dirty="0" smtClean="0">
                <a:solidFill>
                  <a:srgbClr val="000000"/>
                </a:solidFill>
                <a:latin typeface="Times New Roman"/>
                <a:ea typeface="Times New Roman"/>
              </a:rPr>
              <a:t>Солтүстік-батыстан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7-12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9</a:t>
            </a:r>
            <a:r>
              <a:rPr lang="kk-KZ" sz="1200" kern="1400" dirty="0" smtClean="0">
                <a:solidFill>
                  <a:srgbClr val="000000"/>
                </a:solidFill>
                <a:latin typeface="Times New Roman"/>
                <a:ea typeface="Times New Roman"/>
              </a:rPr>
              <a:t>-11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37143" y="2236787"/>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23922</TotalTime>
  <Words>583</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3990</cp:revision>
  <cp:lastPrinted>2023-02-06T06:57:51Z</cp:lastPrinted>
  <dcterms:created xsi:type="dcterms:W3CDTF">2018-03-27T06:03:00Z</dcterms:created>
  <dcterms:modified xsi:type="dcterms:W3CDTF">2024-10-08T07:48:22Z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