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8" y="3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240531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41659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09 </a:t>
            </a:r>
            <a:r>
              <a:rPr lang="ru-RU" altLang="ru-RU" sz="1300" b="1" dirty="0" err="1">
                <a:latin typeface="Times New Roman" panose="02020603050405020304" pitchFamily="18" charset="0"/>
                <a:cs typeface="Times New Roman" panose="02020603050405020304" pitchFamily="18" charset="0"/>
              </a:rPr>
              <a:t>қазанға</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08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09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7-12 м/с. Ауа температурасы түнде 9-11, күндіз 21-23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10 қазанға</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09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10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5-7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қазанда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54356510"/>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0.074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0.052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63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0.125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1280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65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0.325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21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0.051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17076</TotalTime>
  <Words>562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3276</cp:revision>
  <cp:lastPrinted>2021-07-01T07:38:07Z</cp:lastPrinted>
  <dcterms:created xsi:type="dcterms:W3CDTF">2018-03-27T06:03:00Z</dcterms:created>
  <dcterms:modified xsi:type="dcterms:W3CDTF">2024-10-08T06:30:25Z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