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584699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82983" y="30127"/>
            <a:ext cx="4987925"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19-21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32100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885165"/>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20142</TotalTime>
  <Words>562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4134</cp:revision>
  <cp:lastPrinted>2021-07-01T03:56:27Z</cp:lastPrinted>
  <dcterms:created xsi:type="dcterms:W3CDTF">2018-03-27T06:03:00Z</dcterms:created>
  <dcterms:modified xsi:type="dcterms:W3CDTF">2024-10-08T08:31:29Z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