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14833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күші 1-6 м/с, күндіз күші 5-10 м/с. Ауа температурасы түнде 2-4°,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dirty="0" smtClean="0">
                <a:solidFill>
                  <a:prstClr val="black"/>
                </a:solidFill>
                <a:latin typeface="Times New Roman" panose="02020603050405020304" pitchFamily="18" charset="0"/>
                <a:cs typeface="Times New Roman" panose="02020603050405020304" pitchFamily="18" charset="0"/>
              </a:rPr>
              <a:t>үнде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9657576"/>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23056</TotalTime>
  <Words>644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4182</cp:revision>
  <cp:lastPrinted>2021-07-01T03:56:27Z</cp:lastPrinted>
  <dcterms:created xsi:type="dcterms:W3CDTF">2018-03-27T06:03:00Z</dcterms:created>
  <dcterms:modified xsi:type="dcterms:W3CDTF">2024-10-08T07:36:25Z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