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09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888" y="109538"/>
            <a:ext cx="4830762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10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0-5 м/с</a:t>
            </a:r>
            <a:r>
              <a:rPr lang="ru-RU" dirty="0" smtClean="0">
                <a:solidFill>
                  <a:schemeClr val="tx1"/>
                </a:solidFill>
              </a:rPr>
              <a:t>. Температура </a:t>
            </a:r>
            <a:r>
              <a:rPr lang="ru-RU" dirty="0">
                <a:solidFill>
                  <a:schemeClr val="tx1"/>
                </a:solidFill>
              </a:rPr>
              <a:t>воздуха ночью </a:t>
            </a:r>
            <a:r>
              <a:rPr lang="ru-RU" dirty="0" smtClean="0">
                <a:solidFill>
                  <a:schemeClr val="tx1"/>
                </a:solidFill>
              </a:rPr>
              <a:t>10-12, днем 22-24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11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10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/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10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11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09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60659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22200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5125</cp:revision>
  <cp:lastPrinted>2021-07-01T09:11:30Z</cp:lastPrinted>
  <dcterms:created xsi:type="dcterms:W3CDTF">2018-03-27T06:03:00Z</dcterms:created>
  <dcterms:modified xsi:type="dcterms:W3CDTF">2024-10-09T06:30:03Z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