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2190" y="14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4675010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283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небольшой дождь. Ветер юго-восточный, южный 9-14, днем порывы 15-20 м/с. Температура воздуха ночью 5-7, днем 19-21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11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10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11 октября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сильный 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. Ветер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6-8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09 октября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0460088"/>
              </p:ext>
            </p:extLst>
          </p:nvPr>
        </p:nvGraphicFramePr>
        <p:xfrm>
          <a:off x="4986306" y="4437112"/>
          <a:ext cx="4759297" cy="1818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</a:t>
                      </a:r>
                      <a:endParaRPr lang="kk-KZ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kk-KZ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282</TotalTime>
  <Words>552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60</cp:revision>
  <cp:lastPrinted>2021-07-01T03:56:27Z</cp:lastPrinted>
  <dcterms:created xsi:type="dcterms:W3CDTF">2024-09-22T07:48:17Z</dcterms:created>
  <dcterms:modified xsi:type="dcterms:W3CDTF">2024-10-09T09:03:30Z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