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666005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восточный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5-7,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11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северо-восточный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3-5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79116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октября, ночью 11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35355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5705</cp:revision>
  <cp:lastPrinted>2021-11-30T05:55:24Z</cp:lastPrinted>
  <dcterms:created xsi:type="dcterms:W3CDTF">2018-03-27T06:03:00Z</dcterms:created>
  <dcterms:modified xsi:type="dcterms:W3CDTF">2024-10-09T06:23:52Z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