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94" d="100"/>
          <a:sy n="94" d="100"/>
        </p:scale>
        <p:origin x="-768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№283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октября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10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октября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09 октября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1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 октября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без осадков. Ветер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юго-восточный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3-8 м/с. Температура воздуха ночью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2-4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,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днем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26-28 тепла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.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	</a:t>
            </a:r>
          </a:p>
          <a:p>
            <a:endParaRPr lang="kk-KZ" sz="1200" dirty="0" smtClean="0"/>
          </a:p>
          <a:p>
            <a:r>
              <a:rPr lang="ru-RU" sz="1200" dirty="0" smtClean="0"/>
              <a:t>		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11 октября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10 октября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11 октября 2024 г.</a:t>
            </a:r>
          </a:p>
          <a:p>
            <a:pPr lvl="0"/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без осадков.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сюго-западный 9-14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7-9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 октября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11 октября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09 октября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095876" y="3786190"/>
          <a:ext cx="4513543" cy="23142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-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-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429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-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-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78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1825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0,3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40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Мухитдинова Р А / Конысбекова Н 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19757</TotalTime>
  <Words>532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4448</cp:revision>
  <cp:lastPrinted>2021-07-01T03:56:27Z</cp:lastPrinted>
  <dcterms:created xsi:type="dcterms:W3CDTF">2018-03-27T06:03:00Z</dcterms:created>
  <dcterms:modified xsi:type="dcterms:W3CDTF">2024-10-09T06:38:38Z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