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70866211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октября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11 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18926497"/>
              </p:ext>
            </p:extLst>
          </p:nvPr>
        </p:nvGraphicFramePr>
        <p:xfrm>
          <a:off x="4993576" y="4733142"/>
          <a:ext cx="4691064" cy="16620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0.078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1053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0.211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0443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0.161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10 октября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10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Облачно, днем дождь.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юго-западный ночью 9-14, днем 15-20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11-13,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 21-23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10 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11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Облачно, дождь.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ночью 7-9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</a:t>
                        </a: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Н. Бақытжан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14120</TotalTime>
  <Words>586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3178</cp:revision>
  <cp:lastPrinted>2021-07-01T03:56:27Z</cp:lastPrinted>
  <dcterms:created xsi:type="dcterms:W3CDTF">2018-03-27T06:03:00Z</dcterms:created>
  <dcterms:modified xsi:type="dcterms:W3CDTF">2024-10-09T06:28:38Z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