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51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78334571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4719" y="331658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восточный, юго-восточный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8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октября до 08 ч. 11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5-7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6060" y="2065127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12794" y="299520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4781786"/>
              </p:ext>
            </p:extLst>
          </p:nvPr>
        </p:nvGraphicFramePr>
        <p:xfrm>
          <a:off x="4974812" y="3765467"/>
          <a:ext cx="4680168" cy="25960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999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408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0,774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3,913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 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25368</TotalTime>
  <Words>690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4266</cp:revision>
  <cp:lastPrinted>2021-10-18T15:52:53Z</cp:lastPrinted>
  <dcterms:created xsi:type="dcterms:W3CDTF">2018-03-27T06:03:00Z</dcterms:created>
  <dcterms:modified xsi:type="dcterms:W3CDTF">2024-10-09T07:08:32Z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