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025216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 по 20 ч. 10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9-14, днем порывы 15-20 м/с. Температура воздуха ночью 6-8, днем 12-14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 по 08 ч. 11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15-20 м/с. Температура воздуха 0-2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161276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20509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3345</cp:revision>
  <cp:lastPrinted>2021-07-01T03:56:27Z</cp:lastPrinted>
  <dcterms:created xsi:type="dcterms:W3CDTF">2018-03-27T06:03:00Z</dcterms:created>
  <dcterms:modified xsi:type="dcterms:W3CDTF">2024-10-09T06:13:14Z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