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10087679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283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0000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6852600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47199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Облачно,  дождь, гроза.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северный, северо-восточный 9-14, днем порывы 18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8-10,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12-14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северный 7-12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0-2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27371</TotalTime>
  <Words>598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4966</cp:revision>
  <cp:lastPrinted>2021-07-01T03:56:27Z</cp:lastPrinted>
  <dcterms:created xsi:type="dcterms:W3CDTF">2018-03-27T06:03:00Z</dcterms:created>
  <dcterms:modified xsi:type="dcterms:W3CDTF">2024-10-09T07:21:17Z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