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217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45846997"/>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№283</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10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09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10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5-10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19-21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11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10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11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15-20, </a:t>
            </a:r>
            <a:r>
              <a:rPr lang="ru-RU" sz="1200" dirty="0" err="1" smtClean="0">
                <a:latin typeface="Times New Roman" panose="02020603050405020304" pitchFamily="18" charset="0"/>
                <a:cs typeface="Times New Roman" panose="02020603050405020304" pitchFamily="18" charset="0"/>
              </a:rPr>
              <a:t>екпіні</a:t>
            </a:r>
            <a:r>
              <a:rPr lang="ru-RU" sz="1200" smtClean="0">
                <a:latin typeface="Times New Roman" panose="02020603050405020304" pitchFamily="18" charset="0"/>
                <a:cs typeface="Times New Roman" panose="02020603050405020304" pitchFamily="18" charset="0"/>
              </a:rPr>
              <a:t> 23-28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335197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20243</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4139</cp:revision>
  <cp:lastPrinted>2021-07-01T03:56:27Z</cp:lastPrinted>
  <dcterms:created xsi:type="dcterms:W3CDTF">2018-03-27T06:03:00Z</dcterms:created>
  <dcterms:modified xsi:type="dcterms:W3CDTF">2024-10-09T09:10:13Z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