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9873483"/>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283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9</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43429836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1690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10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9</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en-US" altLang="ru-RU" sz="1100" b="1" dirty="0" smtClean="0">
                <a:solidFill>
                  <a:srgbClr val="000000"/>
                </a:solidFill>
                <a:latin typeface="Times New Roman" panose="02020603050405020304" pitchFamily="18" charset="0"/>
                <a:cs typeface="Times New Roman" panose="02020603050405020304" pitchFamily="18" charset="0"/>
              </a:rPr>
              <a:t>10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түнде және таңертең жаңбыр</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түнде екпіні 15-18</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20-22</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10</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11</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 13-15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29464</TotalTime>
  <Words>590</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3586</cp:revision>
  <cp:lastPrinted>2021-07-01T07:38:07Z</cp:lastPrinted>
  <dcterms:created xsi:type="dcterms:W3CDTF">2018-03-27T06:03:00Z</dcterms:created>
  <dcterms:modified xsi:type="dcterms:W3CDTF">2024-10-09T07:35:25Z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