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44893816"/>
              </p:ext>
            </p:extLst>
          </p:nvPr>
        </p:nvGraphicFramePr>
        <p:xfrm>
          <a:off x="307975" y="2401809"/>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09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4747" y="70991"/>
            <a:ext cx="4803765"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10 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a:solidFill>
                  <a:prstClr val="black"/>
                </a:solidFill>
                <a:latin typeface="Times New Roman" panose="02020603050405020304" pitchFamily="18" charset="0"/>
                <a:cs typeface="Times New Roman" panose="02020603050405020304" pitchFamily="18" charset="0"/>
              </a:rPr>
              <a:t>,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12-14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10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 </a:t>
            </a:r>
            <a:r>
              <a:rPr lang="ru-RU" sz="1200" dirty="0" err="1" smtClean="0">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a:solidFill>
                  <a:prstClr val="black"/>
                </a:solidFill>
                <a:latin typeface="Times New Roman" panose="02020603050405020304" pitchFamily="18" charset="0"/>
                <a:cs typeface="Times New Roman" panose="02020603050405020304" pitchFamily="18" charset="0"/>
              </a:rPr>
              <a:t>0-2 градус аяз.</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3263406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21201</TotalTime>
  <Words>585</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4195</cp:revision>
  <cp:lastPrinted>2021-07-01T07:38:07Z</cp:lastPrinted>
  <dcterms:created xsi:type="dcterms:W3CDTF">2018-03-27T06:03:00Z</dcterms:created>
  <dcterms:modified xsi:type="dcterms:W3CDTF">2024-10-09T07:16:15Z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