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54" y="-54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283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09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75502987"/>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31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0,06</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949</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55</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0,3</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0,5</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ru-RU" altLang="ru-RU" sz="1050" b="1" dirty="0" smtClean="0">
                <a:latin typeface="Times New Roman" pitchFamily="18" charset="0"/>
                <a:cs typeface="Times New Roman" pitchFamily="18" charset="0"/>
              </a:rPr>
              <a:t>1</a:t>
            </a:r>
            <a:r>
              <a:rPr lang="kk-KZ" altLang="ru-RU" sz="1050" b="1" dirty="0" smtClean="0">
                <a:solidFill>
                  <a:srgbClr val="000000"/>
                </a:solidFill>
                <a:latin typeface="Times New Roman" pitchFamily="18" charset="0"/>
                <a:cs typeface="Times New Roman" pitchFamily="18" charset="0"/>
              </a:rPr>
              <a:t>0 </a:t>
            </a:r>
            <a:r>
              <a:rPr lang="kk-KZ" altLang="ru-RU" sz="1050" b="1" dirty="0">
                <a:solidFill>
                  <a:srgbClr val="000000"/>
                </a:solidFill>
                <a:latin typeface="Times New Roman" pitchFamily="18" charset="0"/>
                <a:cs typeface="Times New Roman" pitchFamily="18" charset="0"/>
              </a:rPr>
              <a:t>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09 </a:t>
            </a:r>
            <a:r>
              <a:rPr lang="ru-RU" sz="1050" b="1" dirty="0" err="1">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 </a:t>
            </a:r>
            <a:r>
              <a:rPr lang="ru-RU" altLang="ru-RU" sz="1050" b="1" dirty="0" smtClean="0">
                <a:solidFill>
                  <a:srgbClr val="000000"/>
                </a:solidFill>
                <a:latin typeface="Times New Roman" pitchFamily="18" charset="0"/>
                <a:cs typeface="Times New Roman" pitchFamily="18" charset="0"/>
              </a:rPr>
              <a:t>1</a:t>
            </a:r>
            <a:r>
              <a:rPr lang="kk-KZ" altLang="ru-RU" sz="1050" b="1" dirty="0" smtClean="0">
                <a:solidFill>
                  <a:srgbClr val="000000"/>
                </a:solidFill>
                <a:latin typeface="Times New Roman" pitchFamily="18" charset="0"/>
                <a:cs typeface="Times New Roman" pitchFamily="18" charset="0"/>
              </a:rPr>
              <a:t>0 </a:t>
            </a:r>
            <a:r>
              <a:rPr lang="kk-KZ" altLang="ru-RU" sz="1050" b="1" dirty="0">
                <a:solidFill>
                  <a:srgbClr val="000000"/>
                </a:solidFill>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жауын-шашын </a:t>
            </a:r>
            <a:r>
              <a:rPr lang="ru-RU" sz="1100" dirty="0" err="1" smtClean="0">
                <a:latin typeface="Times New Roman" pitchFamily="18" charset="0"/>
                <a:cs typeface="Times New Roman" pitchFamily="18" charset="0"/>
              </a:rPr>
              <a:t>(көбінесе жаңбыр</a:t>
            </a:r>
            <a:r>
              <a:rPr lang="ru-RU"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Шығыстан, солтүстік-шығыстан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15-20,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екпіні 23-28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түнде 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3-5 градус </a:t>
            </a:r>
            <a:r>
              <a:rPr lang="kk-KZ" sz="1100" dirty="0">
                <a:latin typeface="Times New Roman" pitchFamily="18" charset="0"/>
                <a:cs typeface="Times New Roman" pitchFamily="18" charset="0"/>
              </a:rPr>
              <a:t>жылы.</a:t>
            </a:r>
          </a:p>
          <a:p>
            <a:pPr algn="ctr"/>
            <a:r>
              <a:rPr lang="kk-KZ" altLang="ru-RU" sz="1050" b="1" dirty="0" smtClean="0">
                <a:solidFill>
                  <a:srgbClr val="000000"/>
                </a:solidFill>
                <a:latin typeface="Times New Roman" pitchFamily="18" charset="0"/>
                <a:cs typeface="Times New Roman" pitchFamily="18" charset="0"/>
              </a:rPr>
              <a:t>11 </a:t>
            </a:r>
            <a:r>
              <a:rPr lang="kk-KZ" altLang="ru-RU" sz="1050" b="1" dirty="0">
                <a:solidFill>
                  <a:srgbClr val="000000"/>
                </a:solidFill>
                <a:latin typeface="Times New Roman" pitchFamily="18" charset="0"/>
                <a:cs typeface="Times New Roman" pitchFamily="18" charset="0"/>
              </a:rPr>
              <a:t>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1</a:t>
            </a:r>
            <a:r>
              <a:rPr lang="kk-KZ" altLang="ru-RU" sz="1050" b="1" dirty="0" smtClean="0">
                <a:solidFill>
                  <a:srgbClr val="000000"/>
                </a:solidFill>
                <a:latin typeface="Times New Roman" pitchFamily="18" charset="0"/>
                <a:cs typeface="Times New Roman" pitchFamily="18" charset="0"/>
              </a:rPr>
              <a:t>0 </a:t>
            </a:r>
            <a:r>
              <a:rPr lang="kk-KZ" altLang="ru-RU" sz="1050" b="1" dirty="0">
                <a:solidFill>
                  <a:srgbClr val="000000"/>
                </a:solidFill>
                <a:latin typeface="Times New Roman" pitchFamily="18" charset="0"/>
                <a:cs typeface="Times New Roman" pitchFamily="18" charset="0"/>
              </a:rPr>
              <a:t>қазанға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11 </a:t>
            </a:r>
            <a:r>
              <a:rPr lang="kk-KZ" altLang="ru-RU" sz="1050" b="1" dirty="0">
                <a:solidFill>
                  <a:srgbClr val="000000"/>
                </a:solidFill>
                <a:latin typeface="Times New Roman" pitchFamily="18" charset="0"/>
                <a:cs typeface="Times New Roman" pitchFamily="18" charset="0"/>
              </a:rPr>
              <a:t>қазанға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Бұлтты, жауын-шашын </a:t>
            </a:r>
            <a:r>
              <a:rPr lang="ru-RU" sz="1100" dirty="0" err="1" smtClean="0">
                <a:latin typeface="Times New Roman" pitchFamily="18" charset="0"/>
                <a:cs typeface="Times New Roman" pitchFamily="18" charset="0"/>
              </a:rPr>
              <a:t>(жаңбыр, қар</a:t>
            </a:r>
            <a:r>
              <a:rPr lang="ru-RU" sz="1100" dirty="0" smtClean="0">
                <a:latin typeface="Times New Roman" pitchFamily="18" charset="0"/>
                <a:cs typeface="Times New Roman" pitchFamily="18" charset="0"/>
              </a:rPr>
              <a:t>)</a:t>
            </a:r>
            <a:r>
              <a:rPr lang="kk-KZ" sz="1100" smtClean="0">
                <a:latin typeface="Times New Roman" pitchFamily="18" charset="0"/>
                <a:cs typeface="Times New Roman" pitchFamily="18" charset="0"/>
              </a:rPr>
              <a:t>. Солтүстік-шығыстан </a:t>
            </a:r>
            <a:r>
              <a:rPr lang="kk-KZ" sz="1100" dirty="0" smtClean="0">
                <a:latin typeface="Times New Roman" pitchFamily="18" charset="0"/>
                <a:cs typeface="Times New Roman" pitchFamily="18" charset="0"/>
              </a:rPr>
              <a:t>жел соғады, күші 15-20, </a:t>
            </a:r>
            <a:r>
              <a:rPr lang="kk-KZ" sz="1100" dirty="0">
                <a:latin typeface="Times New Roman" pitchFamily="18" charset="0"/>
                <a:cs typeface="Times New Roman" pitchFamily="18" charset="0"/>
              </a:rPr>
              <a:t>екпіні </a:t>
            </a:r>
            <a:r>
              <a:rPr lang="kk-KZ" sz="1100" dirty="0" smtClean="0">
                <a:latin typeface="Times New Roman" pitchFamily="18" charset="0"/>
                <a:cs typeface="Times New Roman" pitchFamily="18" charset="0"/>
              </a:rPr>
              <a:t>23-28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2-4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a:t>
            </a:r>
            <a:r>
              <a:rPr lang="kk-KZ" sz="1100" dirty="0" smtClean="0">
                <a:solidFill>
                  <a:srgbClr val="000000"/>
                </a:solidFill>
                <a:latin typeface="Times New Roman" pitchFamily="18" charset="0"/>
                <a:cs typeface="Times New Roman" pitchFamily="18" charset="0"/>
              </a:rPr>
              <a:t>0 </a:t>
            </a:r>
            <a:r>
              <a:rPr lang="kk-KZ" sz="1100" dirty="0">
                <a:solidFill>
                  <a:schemeClr val="tx1"/>
                </a:solidFill>
                <a:latin typeface="Times New Roman" pitchFamily="18" charset="0"/>
                <a:cs typeface="Times New Roman" pitchFamily="18" charset="0"/>
              </a:rPr>
              <a:t>қазанда, </a:t>
            </a:r>
            <a:r>
              <a:rPr lang="kk-KZ" sz="1100" dirty="0" smtClean="0">
                <a:solidFill>
                  <a:srgbClr val="000000"/>
                </a:solidFill>
                <a:latin typeface="Times New Roman" pitchFamily="18" charset="0"/>
                <a:cs typeface="Times New Roman" pitchFamily="18" charset="0"/>
              </a:rPr>
              <a:t>11 </a:t>
            </a:r>
            <a:r>
              <a:rPr lang="kk-KZ" sz="1100" dirty="0">
                <a:solidFill>
                  <a:schemeClr val="tx1"/>
                </a:solidFill>
                <a:latin typeface="Times New Roman" pitchFamily="18" charset="0"/>
                <a:cs typeface="Times New Roman" pitchFamily="18" charset="0"/>
              </a:rPr>
              <a:t>қазанда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dirty="0" err="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15525</TotalTime>
  <Words>564</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5309</cp:revision>
  <cp:lastPrinted>2021-07-01T03:56:27Z</cp:lastPrinted>
  <dcterms:created xsi:type="dcterms:W3CDTF">2018-03-27T06:03:00Z</dcterms:created>
  <dcterms:modified xsi:type="dcterms:W3CDTF">2024-10-09T06:57:36Z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