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16342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10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09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9-14, күндіз екпіні 15-20 м/с. Ауа температурасы түнде 6-8, күндіз 12-14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11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10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жаңбыр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15-20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0-2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522106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17081</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3277</cp:revision>
  <cp:lastPrinted>2021-07-01T07:38:07Z</cp:lastPrinted>
  <dcterms:created xsi:type="dcterms:W3CDTF">2018-03-27T06:03:00Z</dcterms:created>
  <dcterms:modified xsi:type="dcterms:W3CDTF">2024-10-09T06:13:12Z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