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51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2716086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№28</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9 </a:t>
            </a:r>
            <a:r>
              <a:rPr lang="ru-RU" altLang="ru-RU" sz="1200" b="1" dirty="0">
                <a:latin typeface="Times New Roman" panose="02020603050405020304" pitchFamily="18" charset="0"/>
                <a:cs typeface="Times New Roman" panose="02020603050405020304" pitchFamily="18" charset="0"/>
              </a:rPr>
              <a:t>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18521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smtClean="0">
                <a:latin typeface="Times New Roman" pitchFamily="18" charset="0"/>
                <a:cs typeface="Times New Roman" pitchFamily="18" charset="0"/>
              </a:rPr>
              <a:t>0</a:t>
            </a:r>
            <a:r>
              <a:rPr lang="ru-RU"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шығыстан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оңтүстік-шығыстан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3-8 м/с.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21-23° </a:t>
            </a:r>
            <a:r>
              <a:rPr lang="kk-KZ" sz="1200" dirty="0">
                <a:solidFill>
                  <a:prstClr val="black"/>
                </a:solidFill>
                <a:latin typeface="Times New Roman" pitchFamily="18" charset="0"/>
                <a:cs typeface="Times New Roman" pitchFamily="18" charset="0"/>
              </a:rPr>
              <a:t>жылы.</a:t>
            </a: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11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anose="02020603050405020304" pitchFamily="18" charset="0"/>
                <a:cs typeface="Times New Roman" panose="02020603050405020304" pitchFamily="18" charset="0"/>
              </a:rPr>
              <a:t>10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11 </a:t>
            </a:r>
            <a:r>
              <a:rPr lang="ru-RU" sz="1200" b="1" dirty="0" err="1">
                <a:latin typeface="Times New Roman" panose="02020603050405020304" pitchFamily="18" charset="0"/>
                <a:cs typeface="Times New Roman" panose="02020603050405020304" pitchFamily="18" charset="0"/>
              </a:rPr>
              <a:t>қазан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Көшпелі бұлтты,</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Жел оңтүстік-шығыстан соға</a:t>
            </a:r>
            <a:r>
              <a:rPr lang="" sz="1200" dirty="0">
                <a:solidFill>
                  <a:prstClr val="black"/>
                </a:solidFill>
                <a:latin typeface="Times New Roman" pitchFamily="18" charset="0"/>
                <a:cs typeface="Times New Roman" pitchFamily="18" charset="0"/>
              </a:rPr>
              <a:t>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a:t>
            </a:r>
            <a:r>
              <a:rPr lang="ru-RU"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-7° </a:t>
            </a:r>
            <a:r>
              <a:rPr lang="kk-KZ" sz="1200" dirty="0">
                <a:solidFill>
                  <a:prstClr val="black"/>
                </a:solidFill>
                <a:latin typeface="Times New Roman" pitchFamily="18" charset="0"/>
                <a:cs typeface="Times New Roman" pitchFamily="18" charset="0"/>
              </a:rPr>
              <a:t>жылы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4992165" y="225879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80776" y="314836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17483942"/>
              </p:ext>
            </p:extLst>
          </p:nvPr>
        </p:nvGraphicFramePr>
        <p:xfrm>
          <a:off x="5014227" y="3920045"/>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382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0,763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5581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0,402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93351">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0,774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Күкіртсутек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3,913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23059</TotalTime>
  <Words>639</Words>
  <Application>Microsoft Office PowerPoint</Application>
  <PresentationFormat>Лист A4 (210x297 мм)</PresentationFormat>
  <Paragraphs>112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4186</cp:revision>
  <cp:lastPrinted>2021-07-01T03:56:27Z</cp:lastPrinted>
  <dcterms:created xsi:type="dcterms:W3CDTF">2018-03-27T06:03:00Z</dcterms:created>
  <dcterms:modified xsi:type="dcterms:W3CDTF">2024-10-09T07:07:35Z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