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2190" y="7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8568068"/>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10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10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20-22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жаңбыр.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7037906"/>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1391</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anose="02020603050405020304" pitchFamily="18" charset="0"/>
                          <a:cs typeface="Times New Roman" panose="02020603050405020304" pitchFamily="18" charset="0"/>
                        </a:rPr>
                        <a:t>0,278</a:t>
                      </a:r>
                      <a:endParaRPr lang="ru-RU" sz="1000" b="0" i="0" u="none" strike="noStrike" dirty="0">
                        <a:solidFill>
                          <a:schemeClr val="tx1"/>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21494</TotalTime>
  <Words>545</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4128</cp:revision>
  <cp:lastPrinted>2021-07-01T07:38:07Z</cp:lastPrinted>
  <dcterms:created xsi:type="dcterms:W3CDTF">2018-03-27T06:03:00Z</dcterms:created>
  <dcterms:modified xsi:type="dcterms:W3CDTF">2024-10-09T09:08:25Z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