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829923202"/>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283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09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err="1"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09 </a:t>
            </a:r>
            <a:r>
              <a:rPr lang="kk-KZ" altLang="ru-RU" sz="1200" b="1" dirty="0" smtClean="0">
                <a:latin typeface="Times New Roman" panose="02020603050405020304" pitchFamily="18" charset="0"/>
                <a:cs typeface="Times New Roman" panose="02020603050405020304" pitchFamily="18" charset="0"/>
              </a:rPr>
              <a:t>қазанға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51401185"/>
              </p:ext>
            </p:extLst>
          </p:nvPr>
        </p:nvGraphicFramePr>
        <p:xfrm>
          <a:off x="5013732" y="4257917"/>
          <a:ext cx="4691064" cy="2051403"/>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28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a:t>
                      </a:r>
                      <a:r>
                        <a:rPr lang="en-US"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5</a:t>
                      </a:r>
                      <a:r>
                        <a:rPr lang="kk-KZ"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2</a:t>
                      </a:r>
                      <a:r>
                        <a:rPr lang="kk-KZ"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0,76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2200602"/>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a:t>
            </a:r>
            <a:r>
              <a:rPr lang="kk-KZ" altLang="ru-RU" sz="1200" b="1" dirty="0" smtClean="0">
                <a:latin typeface="Times New Roman" panose="02020603050405020304" pitchFamily="18" charset="0"/>
                <a:cs typeface="Times New Roman" panose="02020603050405020304" pitchFamily="18" charset="0"/>
              </a:rPr>
              <a:t> қазанға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09 қазаннан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10 қазанға 2024 </a:t>
            </a:r>
            <a:r>
              <a:rPr lang="kk-KZ" altLang="ru-RU" sz="1200" b="1" dirty="0">
                <a:latin typeface="Times New Roman" pitchFamily="18" charset="0"/>
                <a:cs typeface="Times New Roman" pitchFamily="18" charset="0"/>
              </a:rPr>
              <a:t>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Көшпелі бұлтты, күннің соңында жаңбыр, найзағай болады.  Оңтүстік-батыстан жел соғады, күші 8-13, күндіз екпіні 15-20 м/с. Ауа температурасы түнде 10-12, күндіз 26-28 градус жылы болады.</a:t>
            </a:r>
          </a:p>
          <a:p>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11 қазанға</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2024 ж.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10 қазаннан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11 </a:t>
            </a:r>
            <a:r>
              <a:rPr lang="ru-RU" altLang="ru-RU" sz="1200" b="1" dirty="0" err="1" smtClean="0">
                <a:latin typeface="Times New Roman" panose="02020603050405020304" pitchFamily="18" charset="0"/>
                <a:cs typeface="Times New Roman" panose="02020603050405020304" pitchFamily="18" charset="0"/>
              </a:rPr>
              <a:t>қазанға</a:t>
            </a:r>
            <a:r>
              <a:rPr 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жаңбыр, найзағай болады</a:t>
            </a:r>
            <a:r>
              <a:rPr lang="uz-Cyrl-UZ" sz="1100" dirty="0" smtClean="0">
                <a:latin typeface="Times New Roman" pitchFamily="18" charset="0"/>
                <a:cs typeface="Times New Roman" pitchFamily="18" charset="0"/>
              </a:rPr>
              <a:t>. Оңтүстік-батыстан </a:t>
            </a:r>
            <a:r>
              <a:rPr lang="kk-KZ" sz="1100" dirty="0" smtClean="0">
                <a:latin typeface="Times New Roman" pitchFamily="18" charset="0"/>
                <a:cs typeface="Times New Roman" pitchFamily="18" charset="0"/>
              </a:rPr>
              <a:t>жел соғады, күші  8-13, екпіні 15-20 м/с. Ауа температурасы  10-12 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5095876" y="2285992"/>
            <a:ext cx="4645546"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100" dirty="0" smtClean="0">
                <a:solidFill>
                  <a:schemeClr val="tx1"/>
                </a:solidFill>
                <a:latin typeface="Times New Roman" panose="02020603050405020304" pitchFamily="18" charset="0"/>
                <a:cs typeface="Times New Roman" panose="02020603050405020304" pitchFamily="18" charset="0"/>
              </a:rPr>
              <a:t>10</a:t>
            </a:r>
            <a:r>
              <a:rPr lang="kk-KZ"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қазаннан, </a:t>
            </a:r>
            <a:r>
              <a:rPr lang="ru-RU" sz="1100" smtClean="0">
                <a:solidFill>
                  <a:schemeClr val="tx1"/>
                </a:solidFill>
                <a:latin typeface="Times New Roman" panose="02020603050405020304" pitchFamily="18" charset="0"/>
                <a:cs typeface="Times New Roman" panose="02020603050405020304" pitchFamily="18" charset="0"/>
              </a:rPr>
              <a:t>11</a:t>
            </a:r>
            <a:r>
              <a:rPr lang="kk-KZ" sz="110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қазанға қараған </a:t>
            </a:r>
            <a:r>
              <a:rPr lang="ru-RU" sz="11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 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Нурлыбаева</a:t>
            </a:r>
            <a:r>
              <a:rPr lang="ru-RU" sz="1200" b="1" i="1" dirty="0" smtClean="0">
                <a:latin typeface="Times New Roman" panose="02020603050405020304" pitchFamily="18" charset="0"/>
                <a:cs typeface="Times New Roman" panose="02020603050405020304" pitchFamily="18" charset="0"/>
              </a:rPr>
              <a:t> А.Н.</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13857</TotalTime>
  <Words>593</Words>
  <Application>Microsoft Office PowerPoint</Application>
  <PresentationFormat>Лист A4 (210x297 мм)</PresentationFormat>
  <Paragraphs>90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3395</cp:revision>
  <cp:lastPrinted>2021-07-01T03:56:27Z</cp:lastPrinted>
  <dcterms:created xsi:type="dcterms:W3CDTF">2018-03-27T06:03:00Z</dcterms:created>
  <dcterms:modified xsi:type="dcterms:W3CDTF">2024-10-09T07:54:07Z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