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8855574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93589182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Aptos Narrow" panose="020B00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latin typeface="Times New Roman"/>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39</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0.078</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1053</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0.211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latin typeface="Times New Roman"/>
                        </a:rPr>
                        <a:t>64</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latin typeface="Times New Roman"/>
                        </a:rPr>
                        <a:t>0.161</a:t>
                      </a:r>
                      <a:endParaRPr lang="ru-RU" sz="1100" b="0" i="0" u="none" strike="noStrike" dirty="0">
                        <a:solidFill>
                          <a:srgbClr val="000000"/>
                        </a:solidFill>
                        <a:latin typeface="Times New Roman"/>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күндіз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түнде 9-14, күндіз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11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11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14721</TotalTime>
  <Words>548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3264</cp:revision>
  <cp:lastPrinted>2021-07-01T07:38:07Z</cp:lastPrinted>
  <dcterms:created xsi:type="dcterms:W3CDTF">2018-03-27T06:03:00Z</dcterms:created>
  <dcterms:modified xsi:type="dcterms:W3CDTF">2024-10-09T06:28:30Z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