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15615798"/>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қазан</a:t>
                      </a: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10 </a:t>
            </a:r>
            <a:r>
              <a:rPr lang="kk-KZ" altLang="ru-RU" sz="1200" b="1" dirty="0" smtClean="0">
                <a:latin typeface="Times New Roman" pitchFamily="18" charset="0"/>
                <a:cs typeface="Times New Roman" pitchFamily="18" charset="0"/>
              </a:rPr>
              <a:t>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09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10 </a:t>
            </a:r>
            <a:r>
              <a:rPr lang="kk-KZ" altLang="ru-RU" sz="1200" b="1" dirty="0" smtClean="0">
                <a:solidFill>
                  <a:srgbClr val="000000"/>
                </a:solidFill>
                <a:latin typeface="Times New Roman" pitchFamily="18" charset="0"/>
                <a:cs typeface="Times New Roman" pitchFamily="18" charset="0"/>
              </a:rPr>
              <a:t>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кей уақыттарда жаңбыр </a:t>
            </a:r>
            <a:r>
              <a:rPr lang="kk-KZ" sz="1200" dirty="0">
                <a:latin typeface="Times New Roman" panose="02020603050405020304" pitchFamily="18" charset="0"/>
                <a:cs typeface="Times New Roman" panose="02020603050405020304" pitchFamily="18" charset="0"/>
              </a:rPr>
              <a:t>жауады. </a:t>
            </a:r>
            <a:r>
              <a:rPr lang="kk-KZ" sz="1200" dirty="0" smtClean="0">
                <a:latin typeface="Times New Roman" panose="02020603050405020304" pitchFamily="18" charset="0"/>
                <a:cs typeface="Times New Roman" panose="02020603050405020304" pitchFamily="18" charset="0"/>
              </a:rPr>
              <a:t>Бат</a:t>
            </a:r>
            <a:r>
              <a:rPr lang="kk-KZ" sz="1200" dirty="0" smtClean="0">
                <a:latin typeface="Times New Roman" panose="02020603050405020304" pitchFamily="18" charset="0"/>
                <a:cs typeface="Times New Roman" panose="02020603050405020304" pitchFamily="18" charset="0"/>
              </a:rPr>
              <a:t>ыстан соғатын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солтүстікке</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ауысады,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8-10,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14-16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11 </a:t>
            </a:r>
            <a:r>
              <a:rPr lang="kk-KZ" altLang="ru-RU" sz="1200" b="1" dirty="0" smtClean="0">
                <a:solidFill>
                  <a:srgbClr val="000000"/>
                </a:solidFill>
                <a:latin typeface="Times New Roman" pitchFamily="18" charset="0"/>
                <a:cs typeface="Times New Roman" pitchFamily="18" charset="0"/>
              </a:rPr>
              <a:t>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10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11</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 Солтүстіктен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a:t>
            </a:r>
            <a:r>
              <a:rPr lang="kk-KZ" sz="1200" dirty="0" smtClean="0">
                <a:latin typeface="Times New Roman" panose="02020603050405020304" pitchFamily="18" charset="0"/>
                <a:cs typeface="Times New Roman" panose="02020603050405020304" pitchFamily="18" charset="0"/>
              </a:rPr>
              <a:t>3-5 </a:t>
            </a:r>
            <a:r>
              <a:rPr lang="kk-KZ" sz="1200" dirty="0" smtClean="0">
                <a:latin typeface="Times New Roman" panose="02020603050405020304" pitchFamily="18" charset="0"/>
                <a:cs typeface="Times New Roman" panose="02020603050405020304" pitchFamily="18" charset="0"/>
              </a:rPr>
              <a:t>градус жылы болады.</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63139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1761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0,352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0,294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0,166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a:solidFill>
                  <a:schemeClr val="tx1"/>
                </a:solidFill>
                <a:latin typeface="Times New Roman" panose="02020603050405020304" pitchFamily="18" charset="0"/>
                <a:cs typeface="Times New Roman" panose="02020603050405020304" pitchFamily="18" charset="0"/>
              </a:rPr>
              <a:t>10 қазанда, </a:t>
            </a:r>
            <a:r>
              <a:rPr lang="kk-KZ" sz="1200" dirty="0" smtClean="0">
                <a:solidFill>
                  <a:schemeClr val="tx1"/>
                </a:solidFill>
                <a:latin typeface="Times New Roman" panose="02020603050405020304" pitchFamily="18" charset="0"/>
                <a:cs typeface="Times New Roman" panose="02020603050405020304" pitchFamily="18" charset="0"/>
              </a:rPr>
              <a:t>11 қазанда </a:t>
            </a:r>
            <a:r>
              <a:rPr lang="kk-KZ" sz="1200" dirty="0">
                <a:solidFill>
                  <a:schemeClr val="tx1"/>
                </a:solidFill>
                <a:latin typeface="Times New Roman" panose="02020603050405020304" pitchFamily="18" charset="0"/>
                <a:cs typeface="Times New Roman" panose="02020603050405020304" pitchFamily="18" charset="0"/>
              </a:rPr>
              <a:t>түнде </a:t>
            </a:r>
            <a:r>
              <a:rPr lang="kk-KZ" sz="1200" dirty="0" smtClean="0">
                <a:solidFill>
                  <a:srgbClr val="000000"/>
                </a:solidFill>
                <a:latin typeface="Times New Roman" pitchFamily="18" charset="0"/>
                <a:cs typeface="Times New Roman"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Терекова Н.Р.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18967</TotalTime>
  <Words>518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4850</cp:revision>
  <cp:lastPrinted>2021-07-01T07:38:07Z</cp:lastPrinted>
  <dcterms:created xsi:type="dcterms:W3CDTF">2018-03-27T06:03:00Z</dcterms:created>
  <dcterms:modified xsi:type="dcterms:W3CDTF">2024-10-09T09:23:35Z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