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108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31716740"/>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9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9 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3-8 </a:t>
            </a:r>
            <a:r>
              <a:rPr lang="ru-RU"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10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11 </a:t>
            </a:r>
            <a:r>
              <a:rPr 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2-7 м/с. Ауа температурасы </a:t>
            </a:r>
            <a:r>
              <a:rPr lang="ru-RU" sz="1200" dirty="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-4°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13577957"/>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19809</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3907</cp:revision>
  <cp:lastPrinted>2021-07-01T03:56:27Z</cp:lastPrinted>
  <dcterms:created xsi:type="dcterms:W3CDTF">2018-03-27T06:03:00Z</dcterms:created>
  <dcterms:modified xsi:type="dcterms:W3CDTF">2024-10-09T07:00:14Z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