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190" y="7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539530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10 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09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10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күндіз аздаған жңбыр. Оңтүстік-шығыстан, оңтүстіктен </a:t>
            </a:r>
            <a:r>
              <a:rPr lang="kk-KZ" sz="1200" dirty="0" smtClean="0">
                <a:latin typeface="Times New Roman" pitchFamily="18" charset="0"/>
                <a:cs typeface="Times New Roman" pitchFamily="18" charset="0"/>
                <a:sym typeface="+mn-ea"/>
              </a:rPr>
              <a:t>жел соғады, күші </a:t>
            </a:r>
            <a:r>
              <a:rPr lang="kk-KZ" sz="1200" dirty="0" smtClean="0">
                <a:latin typeface="Times New Roman" pitchFamily="18" charset="0"/>
                <a:cs typeface="Times New Roman" pitchFamily="18" charset="0"/>
                <a:sym typeface="+mn-ea"/>
              </a:rPr>
              <a:t>9-14, екпіні 15-20 </a:t>
            </a:r>
            <a:r>
              <a:rPr lang="kk-KZ" sz="1200" dirty="0" smtClean="0">
                <a:latin typeface="Times New Roman" pitchFamily="18" charset="0"/>
                <a:cs typeface="Times New Roman" pitchFamily="18" charset="0"/>
                <a:sym typeface="+mn-ea"/>
              </a:rPr>
              <a:t>м/с. Ауа температурасы түнде </a:t>
            </a:r>
            <a:r>
              <a:rPr lang="kk-KZ" sz="1200" dirty="0" smtClean="0">
                <a:latin typeface="Times New Roman" pitchFamily="18" charset="0"/>
                <a:cs typeface="Times New Roman" pitchFamily="18" charset="0"/>
                <a:sym typeface="+mn-ea"/>
              </a:rPr>
              <a:t>5-7,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19-21 </a:t>
            </a:r>
            <a:r>
              <a:rPr lang="kk-KZ" sz="1200" dirty="0" smtClean="0">
                <a:latin typeface="Times New Roman" pitchFamily="18" charset="0"/>
                <a:cs typeface="Times New Roman" pitchFamily="18" charset="0"/>
                <a:sym typeface="+mn-ea"/>
              </a:rPr>
              <a:t>градус жылы.</a:t>
            </a:r>
          </a:p>
          <a:p>
            <a:pPr lvl="0" indent="182563" algn="just"/>
            <a:endParaRPr lang="kk-KZ" sz="1200" dirty="0" smtClean="0">
              <a:latin typeface="Times New Roman" pitchFamily="18" charset="0"/>
              <a:cs typeface="Times New Roman" pitchFamily="18" charset="0"/>
              <a:sym typeface="+mn-ea"/>
            </a:endParaRPr>
          </a:p>
          <a:p>
            <a:pPr algn="ctr"/>
            <a:r>
              <a:rPr lang="kk-KZ" altLang="ru-RU" sz="1200" b="1" dirty="0">
                <a:latin typeface="Times New Roman" panose="02020603050405020304" pitchFamily="18" charset="0"/>
                <a:cs typeface="Times New Roman" panose="02020603050405020304" pitchFamily="18" charset="0"/>
              </a:rPr>
              <a:t>11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10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11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қатты жаңбыр</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Солтүстік-шығыстан </a:t>
            </a:r>
            <a:r>
              <a:rPr lang="kk-KZ" sz="1200" dirty="0">
                <a:latin typeface="Times New Roman" pitchFamily="18" charset="0"/>
                <a:cs typeface="Times New Roman" pitchFamily="18" charset="0"/>
                <a:sym typeface="+mn-ea"/>
              </a:rPr>
              <a:t>жел соғады,  күші 9-14 м/с. Ауа </a:t>
            </a:r>
            <a:r>
              <a:rPr lang="kk-KZ" sz="1200" dirty="0" smtClean="0">
                <a:latin typeface="Times New Roman" pitchFamily="18" charset="0"/>
                <a:cs typeface="Times New Roman" pitchFamily="18" charset="0"/>
                <a:sym typeface="+mn-ea"/>
              </a:rPr>
              <a:t>температурасы түнде </a:t>
            </a:r>
            <a:r>
              <a:rPr lang="kk-KZ" sz="1200" dirty="0" smtClean="0">
                <a:latin typeface="Times New Roman" pitchFamily="18" charset="0"/>
                <a:cs typeface="Times New Roman" pitchFamily="18" charset="0"/>
                <a:sym typeface="+mn-ea"/>
              </a:rPr>
              <a:t>6-8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98480788"/>
              </p:ext>
            </p:extLst>
          </p:nvPr>
        </p:nvGraphicFramePr>
        <p:xfrm>
          <a:off x="5027448" y="417305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80</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Рахметова </a:t>
            </a:r>
            <a:r>
              <a:rPr lang="kk-KZ" altLang="ru-RU" sz="1200" b="1" i="1" dirty="0" smtClean="0">
                <a:latin typeface="Times New Roman" panose="02020603050405020304" pitchFamily="18" charset="0"/>
                <a:cs typeface="Times New Roman" panose="02020603050405020304" pitchFamily="18" charset="0"/>
              </a:rPr>
              <a:t>Ж.А</a:t>
            </a:r>
            <a:r>
              <a:rPr lang="kk-KZ" altLang="ru-RU" sz="1200" b="1" i="1" dirty="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20836</TotalTime>
  <Words>509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4058</cp:revision>
  <cp:lastPrinted>2021-07-01T07:38:07Z</cp:lastPrinted>
  <dcterms:created xsi:type="dcterms:W3CDTF">2018-03-27T06:03:00Z</dcterms:created>
  <dcterms:modified xsi:type="dcterms:W3CDTF">2024-10-09T09:03:25Z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