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950" y="5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96264578"/>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283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09 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445378120"/>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0,444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87</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0,173</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712</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,142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235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0,176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18</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0,046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09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10 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09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түнде жаңбыр</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Солтүстік-батыстан </a:t>
            </a:r>
            <a:r>
              <a:rPr lang="kk-KZ" sz="1200" kern="1400" dirty="0">
                <a:solidFill>
                  <a:srgbClr val="000000"/>
                </a:solidFill>
                <a:latin typeface="Times New Roman"/>
                <a:ea typeface="Times New Roman"/>
              </a:rPr>
              <a:t>жел соғады, күші 9-14, күндіз екпіні 15-18 м/с. Ауа температурасы түнде </a:t>
            </a:r>
            <a:r>
              <a:rPr lang="kk-KZ" sz="1200" kern="1400" dirty="0" smtClean="0">
                <a:solidFill>
                  <a:srgbClr val="000000"/>
                </a:solidFill>
                <a:latin typeface="Times New Roman"/>
                <a:ea typeface="Times New Roman"/>
              </a:rPr>
              <a:t>9</a:t>
            </a:r>
            <a:r>
              <a:rPr lang="kk-KZ" sz="1200" kern="1400" dirty="0" smtClean="0">
                <a:solidFill>
                  <a:srgbClr val="000000"/>
                </a:solidFill>
                <a:latin typeface="Times New Roman"/>
                <a:ea typeface="Times New Roman"/>
              </a:rPr>
              <a:t>-11,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18</a:t>
            </a:r>
            <a:r>
              <a:rPr lang="kk-KZ" sz="1200" kern="1400" dirty="0" smtClean="0">
                <a:solidFill>
                  <a:srgbClr val="000000"/>
                </a:solidFill>
                <a:latin typeface="Times New Roman"/>
                <a:ea typeface="Times New Roman"/>
              </a:rPr>
              <a:t>-20 </a:t>
            </a:r>
            <a:r>
              <a:rPr lang="kk-KZ" sz="1200" kern="1400" dirty="0">
                <a:solidFill>
                  <a:srgbClr val="000000"/>
                </a:solidFill>
                <a:latin typeface="Times New Roman"/>
                <a:ea typeface="Times New Roman"/>
              </a:rPr>
              <a:t>жылы.</a:t>
            </a: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10</a:t>
            </a:r>
            <a:r>
              <a:rPr lang="kk-KZ" altLang="ru-RU" sz="1200" b="1" dirty="0" smtClean="0">
                <a:latin typeface="Times New Roman" pitchFamily="18" charset="0"/>
                <a:cs typeface="Times New Roman" pitchFamily="18" charset="0"/>
              </a:rPr>
              <a:t> 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11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a:t>
            </a:r>
            <a:r>
              <a:rPr lang="kk-KZ" sz="1200" kern="1400" dirty="0">
                <a:solidFill>
                  <a:srgbClr val="000000"/>
                </a:solidFill>
                <a:latin typeface="Times New Roman"/>
                <a:ea typeface="Times New Roman"/>
              </a:rPr>
              <a:t>Көшпелі 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жел соғады, күші </a:t>
            </a:r>
            <a:r>
              <a:rPr lang="kk-KZ" sz="1200" kern="1400" dirty="0" smtClean="0">
                <a:solidFill>
                  <a:srgbClr val="000000"/>
                </a:solidFill>
                <a:latin typeface="Times New Roman"/>
                <a:ea typeface="Times New Roman"/>
              </a:rPr>
              <a:t>9-14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7-9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Казжанова</a:t>
            </a:r>
            <a:r>
              <a:rPr lang="ru-RU" altLang="ru-RU" sz="1200" b="1" i="1" smtClean="0">
                <a:solidFill>
                  <a:srgbClr val="000000"/>
                </a:solidFill>
                <a:latin typeface="Times New Roman" pitchFamily="18" charset="0"/>
                <a:cs typeface="Times New Roman" pitchFamily="18" charset="0"/>
              </a:rPr>
              <a:t> Б.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23923</TotalTime>
  <Words>581</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3992</cp:revision>
  <cp:lastPrinted>2023-02-06T06:57:51Z</cp:lastPrinted>
  <dcterms:created xsi:type="dcterms:W3CDTF">2018-03-27T06:03:00Z</dcterms:created>
  <dcterms:modified xsi:type="dcterms:W3CDTF">2024-10-09T08:02:41Z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