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84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588415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822146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Ночью и утром туман. Ветер северо-западный 5-10 м/с. Температура воздуха ночью 12-14, днем 20-22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27240</TotalTime>
  <Words>593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3545</cp:revision>
  <cp:lastPrinted>2021-10-15T03:50:29Z</cp:lastPrinted>
  <dcterms:created xsi:type="dcterms:W3CDTF">2018-03-27T06:03:00Z</dcterms:created>
  <dcterms:modified xsi:type="dcterms:W3CDTF">2024-10-10T07:00:31Z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