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2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854417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во второй половине дня дождь.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8, днем 9-14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1691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20472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3927</cp:revision>
  <cp:lastPrinted>2021-10-14T11:15:53Z</cp:lastPrinted>
  <dcterms:created xsi:type="dcterms:W3CDTF">2018-03-27T06:03:00Z</dcterms:created>
  <dcterms:modified xsi:type="dcterms:W3CDTF">2024-10-10T07:45:07Z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