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1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029921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62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 по 20 ч. 11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осадки (дождь, снег), метель. На дорогах гололедица. Ветер 15-20 м/с, днем временами порывы 23 м/с. Температура воздуха ночью и днем 0-2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 по 08 ч. 12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осадки (дождь, снег). Ветер 15-20 м/с. Температура воздуха 3-5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679103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20528</TotalTime>
  <Words>629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3346</cp:revision>
  <cp:lastPrinted>2021-07-01T03:56:27Z</cp:lastPrinted>
  <dcterms:created xsi:type="dcterms:W3CDTF">2018-03-27T06:03:00Z</dcterms:created>
  <dcterms:modified xsi:type="dcterms:W3CDTF">2024-10-10T06:41:47Z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