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87965977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284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0000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3361455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47199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Ночью и утром туман.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северный, северо-восточный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9-14, днем порывы 15-20 м/с. Температура воздуха ночью 2-4, днем 10-12 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0-2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27386</TotalTime>
  <Words>603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4975</cp:revision>
  <cp:lastPrinted>2021-07-01T03:56:27Z</cp:lastPrinted>
  <dcterms:created xsi:type="dcterms:W3CDTF">2018-03-27T06:03:00Z</dcterms:created>
  <dcterms:modified xsi:type="dcterms:W3CDTF">2024-10-10T06:54:03Z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