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888" y="109538"/>
            <a:ext cx="4830762" cy="1646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в конце дня дождь. Ветер юго-западный 3-8 м/с. Температура воздуха ночью 10-12, днем 22-24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118255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22215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5128</cp:revision>
  <cp:lastPrinted>2021-07-01T09:11:30Z</cp:lastPrinted>
  <dcterms:created xsi:type="dcterms:W3CDTF">2018-03-27T06:03:00Z</dcterms:created>
  <dcterms:modified xsi:type="dcterms:W3CDTF">2024-10-10T06:11:41Z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