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2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531308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во второй половине дня дождь.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9-14 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254" y="210435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86060" y="303958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652690"/>
              </p:ext>
            </p:extLst>
          </p:nvPr>
        </p:nvGraphicFramePr>
        <p:xfrm>
          <a:off x="4974812" y="3765467"/>
          <a:ext cx="4680168" cy="2596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408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25373</TotalTime>
  <Words>695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4269</cp:revision>
  <cp:lastPrinted>2021-10-18T15:52:53Z</cp:lastPrinted>
  <dcterms:created xsi:type="dcterms:W3CDTF">2018-03-27T06:03:00Z</dcterms:created>
  <dcterms:modified xsi:type="dcterms:W3CDTF">2024-10-10T07:32:53Z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