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61447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11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дождь. Ветер северо-восточный 9-14, днем порывы 15-20 м/с. Температура воздуха ночью 1-3, днем 8-10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12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9-14,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2-4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69766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35361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5707</cp:revision>
  <cp:lastPrinted>2021-11-30T05:55:24Z</cp:lastPrinted>
  <dcterms:created xsi:type="dcterms:W3CDTF">2018-03-27T06:03:00Z</dcterms:created>
  <dcterms:modified xsi:type="dcterms:W3CDTF">2024-10-10T06:12:21Z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