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7196426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314726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дождь, утром и днем временами сильный дождь, гроза. Ветер юго-западный 8-13, порывы 15-20 м/с. Температура воздуха ночью 12-14, днем 19-21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13879</TotalTime>
  <Words>634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3283</cp:revision>
  <cp:lastPrinted>2021-07-01T03:56:27Z</cp:lastPrinted>
  <dcterms:created xsi:type="dcterms:W3CDTF">2018-03-27T06:03:00Z</dcterms:created>
  <dcterms:modified xsi:type="dcterms:W3CDTF">2024-10-10T07:20:52Z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