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54" y="-6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608581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снег), метель, гололед. Ветер восточный, северо-восточный 15-20, порывы 23-28 м/с, днем временами 30 м/с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и более.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и днем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метель, гололед. Ветер восточный, северо-восточный 9-14,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17084</TotalTime>
  <Words>608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5568</cp:revision>
  <cp:lastPrinted>2021-07-01T03:56:27Z</cp:lastPrinted>
  <dcterms:created xsi:type="dcterms:W3CDTF">2018-03-27T06:03:00Z</dcterms:created>
  <dcterms:modified xsi:type="dcterms:W3CDTF">2024-10-10T06:14:20Z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