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1321673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временами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сильный дождь.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юго-западный 9-14, порывы 15-20 м/с. Температура воздуха ночью 9-11, днем 12-14 тепла.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октября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 (дождь, снег), метель, гололед. Ветер северо-восточный 15-20, порывы 23-28 м/с. Температура воздуха ночью 3-5 мороза. </a:t>
            </a: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016696"/>
              </p:ext>
            </p:extLst>
          </p:nvPr>
        </p:nvGraphicFramePr>
        <p:xfrm>
          <a:off x="5097016" y="4182756"/>
          <a:ext cx="4536504" cy="218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22772</TotalTime>
  <Words>658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4217</cp:revision>
  <cp:lastPrinted>2021-07-01T03:56:27Z</cp:lastPrinted>
  <dcterms:created xsi:type="dcterms:W3CDTF">2018-03-27T06:03:00Z</dcterms:created>
  <dcterms:modified xsi:type="dcterms:W3CDTF">2024-10-10T08:14:44Z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