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ночью небольшой дождь, днем дождь.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5-10, днем порывы 15-20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6-8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20-22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блачно, дождь, гроза.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-западный 7-12, порывы 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7-9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3147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19760</TotalTime>
  <Words>540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4449</cp:revision>
  <cp:lastPrinted>2021-07-01T03:56:27Z</cp:lastPrinted>
  <dcterms:created xsi:type="dcterms:W3CDTF">2018-03-27T06:03:00Z</dcterms:created>
  <dcterms:modified xsi:type="dcterms:W3CDTF">2024-10-10T08:12:41Z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