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585" autoAdjust="0"/>
  </p:normalViewPr>
  <p:slideViewPr>
    <p:cSldViewPr showGuides="1">
      <p:cViewPr>
        <p:scale>
          <a:sx n="125" d="100"/>
          <a:sy n="125" d="100"/>
        </p:scale>
        <p:origin x="219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07927497"/>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№284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82983" y="30127"/>
            <a:ext cx="4987925" cy="2492990"/>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11 </a:t>
            </a:r>
            <a:r>
              <a:rPr lang="kk-KZ" altLang="ru-RU" sz="1200" b="1" dirty="0">
                <a:latin typeface="Times New Roman" panose="02020603050405020304" pitchFamily="18" charset="0"/>
                <a:cs typeface="Times New Roman" panose="02020603050405020304" pitchFamily="18" charset="0"/>
              </a:rPr>
              <a:t>қазанға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11 </a:t>
            </a:r>
            <a:r>
              <a:rPr lang="kk-KZ" altLang="ru-RU" sz="1200" b="1" dirty="0">
                <a:latin typeface="Times New Roman" panose="02020603050405020304" pitchFamily="18" charset="0"/>
                <a:cs typeface="Times New Roman" panose="02020603050405020304" pitchFamily="18" charset="0"/>
              </a:rPr>
              <a:t>қазан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кей</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уақыттарда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15-20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7-9,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12-14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just"/>
            <a:endParaRPr 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12 </a:t>
            </a:r>
            <a:r>
              <a:rPr lang="kk-KZ" altLang="ru-RU" sz="1200" b="1" dirty="0">
                <a:latin typeface="Times New Roman" panose="02020603050405020304" pitchFamily="18" charset="0"/>
                <a:cs typeface="Times New Roman" panose="02020603050405020304" pitchFamily="18" charset="0"/>
              </a:rPr>
              <a:t>қазанға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11 </a:t>
            </a:r>
            <a:r>
              <a:rPr lang="kk-KZ" sz="1200" b="1" dirty="0">
                <a:latin typeface="Times New Roman" panose="02020603050405020304" pitchFamily="18" charset="0"/>
                <a:cs typeface="Times New Roman" panose="02020603050405020304" pitchFamily="18" charset="0"/>
              </a:rPr>
              <a:t>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12 </a:t>
            </a:r>
            <a:r>
              <a:rPr lang="kk-KZ" sz="1200" b="1" dirty="0">
                <a:latin typeface="Times New Roman" panose="02020603050405020304" pitchFamily="18" charset="0"/>
                <a:cs typeface="Times New Roman" panose="02020603050405020304" pitchFamily="18" charset="0"/>
              </a:rPr>
              <a:t>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бұрқасын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көктайғақ</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15-20,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23-28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3-5 </a:t>
            </a:r>
            <a:r>
              <a:rPr lang="ru-RU" sz="1200" dirty="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indent="182563" algn="just"/>
            <a:endParaRPr lang="ru-RU" sz="1200" b="1"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32838" y="3152001"/>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14037" y="2321003"/>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763278490"/>
              </p:ext>
            </p:extLst>
          </p:nvPr>
        </p:nvGraphicFramePr>
        <p:xfrm>
          <a:off x="4926188" y="3808040"/>
          <a:ext cx="4779340" cy="2682672"/>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5570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55</a:t>
                      </a:r>
                      <a:endParaRPr lang="ru-RU" sz="11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03</a:t>
                      </a:r>
                      <a:endParaRPr lang="ru-RU" sz="11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55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0,2</a:t>
                      </a:r>
                      <a:endParaRPr lang="ru-RU" sz="11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46</a:t>
                      </a:r>
                      <a:endParaRPr lang="ru-RU" sz="11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0,1</a:t>
                      </a:r>
                      <a:endParaRPr lang="ru-RU" sz="11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2250</a:t>
                      </a:r>
                      <a:endParaRPr lang="ru-RU" sz="11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05</a:t>
                      </a:r>
                      <a:endParaRPr lang="ru-RU" sz="11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2</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0,3</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 </a:t>
            </a:r>
            <a:r>
              <a:rPr lang="kk-KZ" altLang="ru-RU" sz="1200" b="1" i="1" dirty="0">
                <a:latin typeface="Times New Roman" panose="02020603050405020304" pitchFamily="18" charset="0"/>
                <a:cs typeface="Times New Roman" panose="02020603050405020304" pitchFamily="18" charset="0"/>
              </a:rPr>
              <a:t>Рахметова Ж.А</a:t>
            </a:r>
            <a:r>
              <a:rPr lang="kk-KZ" altLang="ru-RU" sz="1200" b="1" i="1" dirty="0" smtClean="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20272</TotalTime>
  <Words>581</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4142</cp:revision>
  <cp:lastPrinted>2021-07-01T03:56:27Z</cp:lastPrinted>
  <dcterms:created xsi:type="dcterms:W3CDTF">2018-03-27T06:03:00Z</dcterms:created>
  <dcterms:modified xsi:type="dcterms:W3CDTF">2024-10-10T08:11:13Z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