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5060447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85578641"/>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,081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0,913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жауын-шашынсыз. Солтүстік-батыстан, солт</a:t>
            </a:r>
            <a:r>
              <a:rPr lang="kk-KZ" sz="1200" kern="1400" dirty="0" smtClean="0">
                <a:solidFill>
                  <a:srgbClr val="000000"/>
                </a:solidFill>
                <a:latin typeface="Times New Roman"/>
                <a:ea typeface="Times New Roman"/>
              </a:rPr>
              <a:t>үстіктен</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6-11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7</a:t>
            </a:r>
            <a:r>
              <a:rPr lang="kk-KZ" sz="1200" kern="1400" dirty="0" smtClean="0">
                <a:solidFill>
                  <a:srgbClr val="000000"/>
                </a:solidFill>
                <a:latin typeface="Times New Roman"/>
                <a:ea typeface="Times New Roman"/>
              </a:rPr>
              <a:t>-9,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17-19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5-7</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23930</TotalTime>
  <Words>578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3993</cp:revision>
  <cp:lastPrinted>2023-02-06T06:57:51Z</cp:lastPrinted>
  <dcterms:created xsi:type="dcterms:W3CDTF">2018-03-27T06:03:00Z</dcterms:created>
  <dcterms:modified xsi:type="dcterms:W3CDTF">2024-10-10T07:48:15Z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