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496523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10 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11 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10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11 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Солтүстік-шығыстан, солтүстңктен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6-11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12 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11 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12</a:t>
            </a:r>
            <a:r>
              <a:rPr lang="kk-KZ" sz="1200" b="1" dirty="0" smtClean="0">
                <a:solidFill>
                  <a:srgbClr val="000000"/>
                </a:solidFill>
                <a:latin typeface="Times New Roman" pitchFamily="18" charset="0"/>
                <a:cs typeface="Times New Roman" pitchFamily="18" charset="0"/>
              </a:rPr>
              <a:t> 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smtClean="0">
                <a:latin typeface="Times New Roman" panose="02020603050405020304" pitchFamily="18" charset="0"/>
                <a:cs typeface="Times New Roman" panose="02020603050405020304" pitchFamily="18" charset="0"/>
              </a:rPr>
              <a:t>Бұлтты</a:t>
            </a:r>
            <a:r>
              <a:rPr lang="kk-KZ" sz="1200" smtClean="0">
                <a:latin typeface="Times New Roman" panose="02020603050405020304" pitchFamily="18" charset="0"/>
                <a:cs typeface="Times New Roman" panose="02020603050405020304" pitchFamily="18" charset="0"/>
              </a:rPr>
              <a:t>, түнде аздаған жауын-шашын </a:t>
            </a:r>
            <a:r>
              <a:rPr lang="kk-KZ" sz="1200" smtClean="0">
                <a:latin typeface="Times New Roman" panose="02020603050405020304" pitchFamily="18" charset="0"/>
                <a:cs typeface="Times New Roman" panose="02020603050405020304" pitchFamily="18" charset="0"/>
              </a:rPr>
              <a:t>(жаңбыр, қар) жауады</a:t>
            </a:r>
            <a:r>
              <a:rPr lang="kk-KZ" sz="120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жел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5-10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0-2 градус суық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63139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11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12 қазанда </a:t>
            </a:r>
            <a:r>
              <a:rPr lang="kk-KZ" sz="1200" dirty="0">
                <a:solidFill>
                  <a:schemeClr val="tx1"/>
                </a:solidFill>
                <a:latin typeface="Times New Roman" panose="02020603050405020304" pitchFamily="18" charset="0"/>
                <a:cs typeface="Times New Roman" panose="02020603050405020304" pitchFamily="18" charset="0"/>
              </a:rPr>
              <a:t>түнде </a:t>
            </a:r>
            <a:r>
              <a:rPr lang="kk-KZ" sz="1200"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Снигирева Н.Г.</a:t>
            </a:r>
            <a:r>
              <a:rPr lang="en-US"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18969</TotalTime>
  <Words>524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4854</cp:revision>
  <cp:lastPrinted>2021-07-01T07:38:07Z</cp:lastPrinted>
  <dcterms:created xsi:type="dcterms:W3CDTF">2018-03-27T06:03:00Z</dcterms:created>
  <dcterms:modified xsi:type="dcterms:W3CDTF">2024-10-10T10:05:32Z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