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11 </a:t>
            </a:r>
            <a:r>
              <a:rPr lang="kk-KZ" altLang="ru-RU" sz="1200" b="1" dirty="0" smtClean="0">
                <a:latin typeface="Times New Roman" pitchFamily="18" charset="0"/>
                <a:ea typeface="Times New Roman KZ" pitchFamily="18" charset="0"/>
                <a:cs typeface="Times New Roman" pitchFamily="18" charset="0"/>
              </a:rPr>
              <a:t>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10</a:t>
            </a:r>
            <a:r>
              <a:rPr lang="ru-RU" sz="1050" b="1" dirty="0" smtClean="0">
                <a:latin typeface="Times New Roman"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ru-RU" sz="1050" b="1" dirty="0" smtClean="0">
                <a:latin typeface="Times New Roman" pitchFamily="18" charset="0"/>
                <a:cs typeface="Times New Roman" pitchFamily="18" charset="0"/>
              </a:rPr>
              <a:t>1</a:t>
            </a:r>
            <a:r>
              <a:rPr lang="kk-KZ" sz="1050" b="1" dirty="0" smtClean="0">
                <a:latin typeface="Times New Roman" pitchFamily="18" charset="0"/>
                <a:ea typeface="Times New Roman KZ" pitchFamily="18" charset="0"/>
                <a:cs typeface="Times New Roman" pitchFamily="18" charset="0"/>
              </a:rPr>
              <a:t>1</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түнде аздаған жаңбыр, күндіз жаңбыр</a:t>
            </a:r>
            <a:r>
              <a:rPr lang="kk-KZ" sz="1200" dirty="0" smtClean="0">
                <a:latin typeface="Times New Roman KZ" pitchFamily="18" charset="0"/>
                <a:ea typeface="Times New Roman KZ" pitchFamily="18" charset="0"/>
              </a:rPr>
              <a:t>. Оңтүстік-батыстан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күндіз екпіні 15-20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6-8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12 </a:t>
            </a:r>
            <a:r>
              <a:rPr lang="kk-KZ" altLang="ru-RU" sz="1200" b="1" dirty="0" smtClean="0">
                <a:latin typeface="Times New Roman" pitchFamily="18" charset="0"/>
                <a:ea typeface="Times New Roman KZ" pitchFamily="18" charset="0"/>
                <a:cs typeface="Times New Roman" pitchFamily="18" charset="0"/>
              </a:rPr>
              <a:t>қазан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11</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қазан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12 </a:t>
            </a:r>
            <a:r>
              <a:rPr lang="kk-KZ" altLang="ru-RU" sz="1050" b="1" dirty="0" smtClean="0">
                <a:latin typeface="Times New Roman" pitchFamily="18" charset="0"/>
                <a:ea typeface="Times New Roman KZ" pitchFamily="18" charset="0"/>
                <a:cs typeface="Times New Roman" pitchFamily="18" charset="0"/>
              </a:rPr>
              <a:t>қазан</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Б</a:t>
            </a:r>
            <a:r>
              <a:rPr lang="kk-KZ" sz="1200" dirty="0" smtClean="0">
                <a:latin typeface="Times New Roman KZ" pitchFamily="18" charset="0"/>
                <a:ea typeface="Times New Roman KZ" pitchFamily="18" charset="0"/>
              </a:rPr>
              <a:t>ұлтты</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жаңбыр, найзағай. </a:t>
            </a:r>
            <a:r>
              <a:rPr lang="kk-KZ" sz="1200" dirty="0" smtClean="0">
                <a:latin typeface="Times New Roman KZ" pitchFamily="18" charset="0"/>
                <a:ea typeface="Times New Roman KZ" pitchFamily="18" charset="0"/>
              </a:rPr>
              <a:t>Оңтүстік-батыстан</a:t>
            </a:r>
            <a:r>
              <a:rPr lang="kk-KZ" sz="1200" dirty="0" smtClean="0">
                <a:latin typeface="Times New Roman" pitchFamily="18" charset="0"/>
                <a:cs typeface="Times New Roman" pitchFamily="18" charset="0"/>
              </a:rPr>
              <a:t> жел соғады, күші </a:t>
            </a:r>
            <a:r>
              <a:rPr lang="kk-KZ" sz="1200" dirty="0" smtClean="0">
                <a:latin typeface="Times New Roman" pitchFamily="18" charset="0"/>
                <a:cs typeface="Times New Roman" pitchFamily="18" charset="0"/>
              </a:rPr>
              <a:t>7-12, екпіні 15-20 </a:t>
            </a:r>
            <a:r>
              <a:rPr lang="kk-KZ" sz="1200" dirty="0" smtClean="0">
                <a:latin typeface="Times New Roman" pitchFamily="18" charset="0"/>
                <a:cs typeface="Times New Roman" pitchFamily="18" charset="0"/>
              </a:rPr>
              <a:t>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7-9</a:t>
            </a:r>
            <a:r>
              <a:rPr lang="kk-KZ"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a:t>
            </a:r>
            <a:r>
              <a:rPr lang="kk-KZ" sz="1200" dirty="0" smtClean="0">
                <a:solidFill>
                  <a:schemeClr val="tx1"/>
                </a:solidFill>
                <a:latin typeface="Times New Roman" panose="02020603050405020304" pitchFamily="18" charset="0"/>
                <a:cs typeface="Times New Roman" panose="02020603050405020304" pitchFamily="18" charset="0"/>
              </a:rPr>
              <a:t>1</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altLang="ru-RU" sz="1200" b="1"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79</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3147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19878</TotalTime>
  <Words>551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4536</cp:revision>
  <cp:lastPrinted>2021-07-01T03:56:27Z</cp:lastPrinted>
  <dcterms:created xsi:type="dcterms:W3CDTF">2018-03-27T06:03:00Z</dcterms:created>
  <dcterms:modified xsi:type="dcterms:W3CDTF">2024-10-10T08:08:39Z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