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64369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59437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12-14, күндіз 20-22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12-14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9027" y="355515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29489</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3587</cp:revision>
  <cp:lastPrinted>2021-07-01T07:38:07Z</cp:lastPrinted>
  <dcterms:created xsi:type="dcterms:W3CDTF">2018-03-27T06:03:00Z</dcterms:created>
  <dcterms:modified xsi:type="dcterms:W3CDTF">2024-10-10T07:00:47Z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