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284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7550298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7</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490</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45</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08512" cy="1923604"/>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1</a:t>
            </a:r>
            <a:r>
              <a:rPr lang="kk-KZ" altLang="ru-RU" sz="1050" b="1" dirty="0" smtClean="0">
                <a:solidFill>
                  <a:srgbClr val="000000"/>
                </a:solidFill>
                <a:latin typeface="Times New Roman" pitchFamily="18" charset="0"/>
                <a:cs typeface="Times New Roman" pitchFamily="18" charset="0"/>
              </a:rPr>
              <a:t>1 </a:t>
            </a:r>
            <a:r>
              <a:rPr lang="kk-KZ" altLang="ru-RU" sz="1050" b="1" dirty="0">
                <a:solidFill>
                  <a:srgbClr val="000000"/>
                </a:solidFill>
                <a:latin typeface="Times New Roman" pitchFamily="18" charset="0"/>
                <a:cs typeface="Times New Roman" pitchFamily="18" charset="0"/>
              </a:rPr>
              <a:t>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10 </a:t>
            </a:r>
            <a:r>
              <a:rPr lang="ru-RU" sz="1050" b="1" dirty="0" err="1">
                <a:latin typeface="Times New Roman" pitchFamily="18" charset="0"/>
                <a:cs typeface="Times New Roman" pitchFamily="18" charset="0"/>
              </a:rPr>
              <a:t>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a:t>
            </a:r>
            <a:r>
              <a:rPr lang="kk-KZ" altLang="ru-RU" sz="1050" b="1" dirty="0" smtClean="0">
                <a:solidFill>
                  <a:srgbClr val="000000"/>
                </a:solidFill>
                <a:latin typeface="Times New Roman" pitchFamily="18" charset="0"/>
                <a:cs typeface="Times New Roman" pitchFamily="18" charset="0"/>
              </a:rPr>
              <a:t>1 </a:t>
            </a:r>
            <a:r>
              <a:rPr lang="kk-KZ" altLang="ru-RU" sz="1050" b="1" dirty="0">
                <a:solidFill>
                  <a:srgbClr val="000000"/>
                </a:solidFill>
                <a:latin typeface="Times New Roman" pitchFamily="18" charset="0"/>
                <a:cs typeface="Times New Roman" pitchFamily="18" charset="0"/>
              </a:rPr>
              <a:t>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 көктайғақ</a:t>
            </a:r>
            <a:r>
              <a:rPr lang="kk-KZ" sz="1100" dirty="0" smtClean="0">
                <a:latin typeface="Times New Roman" pitchFamily="18" charset="0"/>
                <a:cs typeface="Times New Roman" pitchFamily="18" charset="0"/>
              </a:rPr>
              <a:t>. Шығыстан,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23-28 м/с</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күндіз кей </a:t>
            </a:r>
            <a:r>
              <a:rPr lang="kk-KZ" sz="1100" dirty="0" smtClean="0">
                <a:latin typeface="Times New Roman" pitchFamily="18" charset="0"/>
                <a:cs typeface="Times New Roman" pitchFamily="18" charset="0"/>
              </a:rPr>
              <a:t>уақытта 30 м/с және одан да аса.</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және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градус аяз.</a:t>
            </a:r>
            <a:endParaRPr lang="kk-KZ" sz="1100" dirty="0">
              <a:latin typeface="Times New Roman" pitchFamily="18" charset="0"/>
              <a:cs typeface="Times New Roman" pitchFamily="18" charset="0"/>
            </a:endParaRPr>
          </a:p>
          <a:p>
            <a:pPr algn="ctr"/>
            <a:r>
              <a:rPr lang="kk-KZ" altLang="ru-RU" sz="1050" b="1" dirty="0" smtClean="0">
                <a:solidFill>
                  <a:srgbClr val="000000"/>
                </a:solidFill>
                <a:latin typeface="Times New Roman" pitchFamily="18" charset="0"/>
                <a:cs typeface="Times New Roman" pitchFamily="18" charset="0"/>
              </a:rPr>
              <a:t>12 </a:t>
            </a:r>
            <a:r>
              <a:rPr lang="kk-KZ" altLang="ru-RU" sz="1050" b="1" dirty="0">
                <a:solidFill>
                  <a:srgbClr val="000000"/>
                </a:solidFill>
                <a:latin typeface="Times New Roman" pitchFamily="18" charset="0"/>
                <a:cs typeface="Times New Roman" pitchFamily="18" charset="0"/>
              </a:rPr>
              <a:t>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a:t>
            </a:r>
            <a:r>
              <a:rPr lang="kk-KZ" altLang="ru-RU" sz="1050" b="1" dirty="0" smtClean="0">
                <a:solidFill>
                  <a:srgbClr val="000000"/>
                </a:solidFill>
                <a:latin typeface="Times New Roman" pitchFamily="18" charset="0"/>
                <a:cs typeface="Times New Roman" pitchFamily="18" charset="0"/>
              </a:rPr>
              <a:t>1 </a:t>
            </a:r>
            <a:r>
              <a:rPr lang="kk-KZ" altLang="ru-RU" sz="1050" b="1" dirty="0">
                <a:solidFill>
                  <a:srgbClr val="000000"/>
                </a:solidFill>
                <a:latin typeface="Times New Roman" pitchFamily="18" charset="0"/>
                <a:cs typeface="Times New Roman" pitchFamily="18" charset="0"/>
              </a:rPr>
              <a:t>қазанға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12 </a:t>
            </a:r>
            <a:r>
              <a:rPr lang="kk-KZ" altLang="ru-RU" sz="1050" b="1" dirty="0">
                <a:solidFill>
                  <a:srgbClr val="000000"/>
                </a:solidFill>
                <a:latin typeface="Times New Roman" pitchFamily="18" charset="0"/>
                <a:cs typeface="Times New Roman" pitchFamily="18" charset="0"/>
              </a:rPr>
              <a:t>қазанға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a:t>
            </a:r>
            <a:r>
              <a:rPr lang="ru-RU" sz="1100" dirty="0" err="1" smtClean="0">
                <a:latin typeface="Times New Roman" pitchFamily="18" charset="0"/>
                <a:cs typeface="Times New Roman" pitchFamily="18" charset="0"/>
              </a:rPr>
              <a:t>қар, бұрқасын, көктайғақ</a:t>
            </a:r>
            <a:r>
              <a:rPr lang="kk-KZ" sz="1100" dirty="0" smtClean="0">
                <a:latin typeface="Times New Roman" pitchFamily="18" charset="0"/>
                <a:cs typeface="Times New Roman" pitchFamily="18" charset="0"/>
              </a:rPr>
              <a:t>.. Шығыстан, солтүстік-шығыстан жел соғады, күші 9-14, </a:t>
            </a:r>
            <a:r>
              <a:rPr lang="kk-KZ" sz="1100" dirty="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3-5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a:t>
            </a:r>
            <a:r>
              <a:rPr lang="kk-KZ" sz="1100" dirty="0" smtClean="0">
                <a:solidFill>
                  <a:srgbClr val="000000"/>
                </a:solidFill>
                <a:latin typeface="Times New Roman" pitchFamily="18" charset="0"/>
                <a:cs typeface="Times New Roman" pitchFamily="18" charset="0"/>
              </a:rPr>
              <a:t>1 </a:t>
            </a:r>
            <a:r>
              <a:rPr lang="kk-KZ" sz="1100" dirty="0">
                <a:solidFill>
                  <a:schemeClr val="tx1"/>
                </a:solidFill>
                <a:latin typeface="Times New Roman" pitchFamily="18" charset="0"/>
                <a:cs typeface="Times New Roman" pitchFamily="18" charset="0"/>
              </a:rPr>
              <a:t>қазанда, </a:t>
            </a:r>
            <a:r>
              <a:rPr lang="kk-KZ" sz="1100" dirty="0" smtClean="0">
                <a:solidFill>
                  <a:srgbClr val="000000"/>
                </a:solidFill>
                <a:latin typeface="Times New Roman" pitchFamily="18" charset="0"/>
                <a:cs typeface="Times New Roman" pitchFamily="18" charset="0"/>
              </a:rPr>
              <a:t>12 </a:t>
            </a:r>
            <a:r>
              <a:rPr lang="kk-KZ" sz="1100" dirty="0">
                <a:solidFill>
                  <a:schemeClr val="tx1"/>
                </a:solidFill>
                <a:latin typeface="Times New Roman" pitchFamily="18" charset="0"/>
                <a:cs typeface="Times New Roman" pitchFamily="18" charset="0"/>
              </a:rPr>
              <a:t>қазанда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15529</TotalTime>
  <Words>577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5316</cp:revision>
  <cp:lastPrinted>2021-07-01T03:56:27Z</cp:lastPrinted>
  <dcterms:created xsi:type="dcterms:W3CDTF">2018-03-27T06:03:00Z</dcterms:created>
  <dcterms:modified xsi:type="dcterms:W3CDTF">2024-10-10T06:37:22Z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