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2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394541"/>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күннің екінші жартысында жаңбыр</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3-8,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9-14  </a:t>
            </a:r>
            <a:r>
              <a:rPr lang="ru-RU"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11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12 </a:t>
            </a:r>
            <a:r>
              <a:rPr 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ru-RU"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283851"/>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19815</TotalTime>
  <Words>569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3910</cp:revision>
  <cp:lastPrinted>2021-07-01T03:56:27Z</cp:lastPrinted>
  <dcterms:created xsi:type="dcterms:W3CDTF">2018-03-27T06:03:00Z</dcterms:created>
  <dcterms:modified xsi:type="dcterms:W3CDTF">2024-10-10T07:45:04Z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